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7" r:id="rId2"/>
  </p:sldMasterIdLst>
  <p:sldIdLst>
    <p:sldId id="262" r:id="rId3"/>
    <p:sldId id="257" r:id="rId4"/>
    <p:sldId id="260" r:id="rId5"/>
    <p:sldId id="261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314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79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612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99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66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90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27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8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258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452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133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605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574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185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29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93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8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Human Resources Director</a:t>
            </a: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ADE87B-DF98-46B4-9931-E3660B58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Base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DFB426-355D-48E2-9598-885102DC9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Price : $ 749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Features: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Time keeping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- 5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Digital password and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- 1 year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téléphone mobile, téléphone, assis, table&#10;&#10;Description générée automatiquement">
            <a:extLst>
              <a:ext uri="{FF2B5EF4-FFF2-40B4-BE49-F238E27FC236}">
                <a16:creationId xmlns:a16="http://schemas.microsoft.com/office/drawing/2014/main" id="{38EE2B3E-BD21-4788-9596-B8AEB6184C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" r="-3" b="543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70FA59-B4DB-4FB4-8EA4-F2B1F97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Upgraded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FE5D8E-C735-422E-A14C-F999A76F8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Price : $ 999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Time keeping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- 10 liters storages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Face recognition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- 2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téléphone mobile, table, téléphone, assis&#10;&#10;Description générée automatiquement">
            <a:extLst>
              <a:ext uri="{FF2B5EF4-FFF2-40B4-BE49-F238E27FC236}">
                <a16:creationId xmlns:a16="http://schemas.microsoft.com/office/drawing/2014/main" id="{F22506A8-6F0B-45F1-9CBF-FDCFCFC8C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CC1FE9-BD5C-468D-8183-E29A459A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Pro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3574C8-9D35-42BE-9A98-69E7BC29A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Price : $ 1299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- 20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Face recognition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Longer battery life (48 hours)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Storage can be shared with another user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Wireless charging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	- 3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personne, homme, intérieur, tenant&#10;&#10;Description générée automatiquement">
            <a:extLst>
              <a:ext uri="{FF2B5EF4-FFF2-40B4-BE49-F238E27FC236}">
                <a16:creationId xmlns:a16="http://schemas.microsoft.com/office/drawing/2014/main" id="{26879E82-78B0-4FBD-ABEE-DBBCD9785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 b="1165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3A8042-FAE6-4371-A16B-DB79870B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Pro 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7B0100-3E0E-49AB-BD70-28BC1616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5627684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Price : $ 1999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- 35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Face recognition and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Extra long battery life (168 hours)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Storage can be shared with 7 users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Wireless charging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- 4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intérieur, table, assis, ordinateur&#10;&#10;Description générée automatiquement">
            <a:extLst>
              <a:ext uri="{FF2B5EF4-FFF2-40B4-BE49-F238E27FC236}">
                <a16:creationId xmlns:a16="http://schemas.microsoft.com/office/drawing/2014/main" id="{69953259-B309-47A0-8D1A-E770295245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9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1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E71F1-7052-4384-905D-F147D2BB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Holidays Edition</a:t>
            </a:r>
            <a:endParaRPr lang="en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9CA78D-0A43-4786-8955-92426E6D8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Pumpkin Spice</a:t>
            </a:r>
            <a:endParaRPr lang="en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C854E5-CA11-4844-9434-21FD76D0A97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 with a spooky twist for Halloween !</a:t>
            </a:r>
            <a:endParaRPr lang="en-C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A9CAC5-461D-428A-9204-1DD1ABE56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Santa’s Time</a:t>
            </a:r>
            <a:endParaRPr lang="en-C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1C4C40E-E6C2-4C2D-8CDF-34CD90104AE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</a:t>
            </a:r>
          </a:p>
          <a:p>
            <a:r>
              <a:rPr lang="en-GB" dirty="0"/>
              <a:t>now with some Christmas Spirit !</a:t>
            </a:r>
            <a:endParaRPr lang="en-CA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08110A8-6CE1-4487-A2D1-772F4FE06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Cupid Arrow</a:t>
            </a:r>
            <a:endParaRPr lang="en-CA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A5FB907-46CD-466A-9E43-058D80A618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 with a special theme to celebrate the holiday of Love 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48490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291</Words>
  <Application>Microsoft Office PowerPoint</Application>
  <PresentationFormat>Grand écran</PresentationFormat>
  <Paragraphs>71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Calisto MT</vt:lpstr>
      <vt:lpstr>Wingdings 2</vt:lpstr>
      <vt:lpstr>Office Theme</vt:lpstr>
      <vt:lpstr>Ardoise</vt:lpstr>
      <vt:lpstr>Présentation PowerPoint</vt:lpstr>
      <vt:lpstr>Agenda</vt:lpstr>
      <vt:lpstr>Présentation PowerPoint</vt:lpstr>
      <vt:lpstr>Présentation PowerPoint</vt:lpstr>
      <vt:lpstr>K.E.Y.S. Base </vt:lpstr>
      <vt:lpstr>K.E.Y.S. Upgraded</vt:lpstr>
      <vt:lpstr>K.E.Y.S. Pro</vt:lpstr>
      <vt:lpstr>K.E.Y.S. Pro X</vt:lpstr>
      <vt:lpstr>Holidays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Jean-Gabriel de Montigny</dc:creator>
  <cp:lastModifiedBy>Jean-Gabriel de Montigny</cp:lastModifiedBy>
  <cp:revision>1</cp:revision>
  <dcterms:created xsi:type="dcterms:W3CDTF">2020-11-15T17:53:12Z</dcterms:created>
  <dcterms:modified xsi:type="dcterms:W3CDTF">2020-11-15T17:57:46Z</dcterms:modified>
</cp:coreProperties>
</file>